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5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5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2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6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6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7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1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7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8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0.png"/><Relationship Id="rId8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9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9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3.png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10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9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97.png"/><Relationship Id="rId8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103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4.png"/><Relationship Id="rId27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-242631" y="1632280"/>
            <a:ext cx="11642269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79437" y="3301074"/>
            <a:ext cx="1112067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375" y="5303529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5" y="496874"/>
            <a:ext cx="6750219" cy="6021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존재)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를 이용, 사이즈별 failureTyoe 분석과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상관관계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088111" y="5078506"/>
            <a:ext cx="2472258" cy="2448277"/>
            <a:chOff x="15132166" y="7617758"/>
            <a:chExt cx="3708387" cy="367241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5797295" y="1513239"/>
            <a:ext cx="4176171" cy="4082367"/>
            <a:chOff x="8695943" y="2269858"/>
            <a:chExt cx="6264256" cy="612355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90472" y="2771807"/>
            <a:ext cx="7489889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31749" y="3741810"/>
            <a:ext cx="4190371" cy="79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Ex. 히트맵 중심에 가까울수록 양품이다</a:t>
            </a: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699247" y="5722228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61725" y="494579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1725" y="5485871"/>
            <a:ext cx="6062851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가까울수록 양품, 0에 가까울수록 불량 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결론: 불량이 적다는 것을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54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30605" y="2325837"/>
            <a:ext cx="6286883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Logistic Regression 모델을 이용한 예측모델 생성과 센서 별 중요도 분석을 통해 공정 수율 향상과, 관리에 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687683" y="2414616"/>
            <a:ext cx="7101267" cy="3068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머신러닝 모델의 훈련을 위한 train데이터와           test데이터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프로젝트 주제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0" y="5361367"/>
            <a:ext cx="36348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세부사항을 입력해주세요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부제목을 입력해주세요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5" y="5361367"/>
            <a:ext cx="363484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세부사항을 입력해주세요</a:t>
            </a:r>
          </a:p>
          <a:p>
            <a:pPr defTabSz="609630" latinLnBrk="0"/>
            <a:r>
              <a:rPr lang="en-US" sz="1400" kern="0" spc="-67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부제목을 입력해주세요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82820" y="3078946"/>
            <a:ext cx="6699542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모델을 통해서 각 센서들이 불량품 판정에미치는 중요성에 대한 시각화 가능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6495608" y="1803961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706979" y="1849435"/>
            <a:ext cx="5094475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56842" y="4795105"/>
            <a:ext cx="11347451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85.2%가 none 타입에 해당한다는 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26" y="1962637"/>
            <a:ext cx="6255069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85.2%를 차지하는 none을 제외한 나머지 패턴의 분석을 통해 패턴 별 자치하는 비율 분석이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364568" y="897874"/>
            <a:ext cx="3575580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7208635" y="1756134"/>
            <a:ext cx="8538917" cy="2401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시각화하여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불량이 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불량을 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481644" y="1811635"/>
            <a:ext cx="4651494" cy="3216099"/>
            <a:chOff x="8222465" y="2717452"/>
            <a:chExt cx="6977241" cy="482414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22465" y="2717452"/>
              <a:ext cx="6977241" cy="482414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2543251" y="5306760"/>
            <a:ext cx="9907584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크기가 커질수록 불량 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작을수록 불량의 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710857" y="1811635"/>
            <a:ext cx="4114286" cy="3233874"/>
            <a:chOff x="1066285" y="2717452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6285" y="2717452"/>
              <a:ext cx="6171429" cy="4850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75645" y="4347578"/>
            <a:ext cx="9455063" cy="2739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가장 많았습니다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가장 많습니다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715936" y="1442410"/>
            <a:ext cx="4619814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많습니다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감소하였습니다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     테스트에서 세번째, 네번째로 많이 발생한      불량유형을 줄이기 위해 노력했다는 것을        알 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113988" y="718073"/>
            <a:ext cx="4533330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7113969" y="1711676"/>
            <a:ext cx="4709403" cy="5151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369945" y="630487"/>
            <a:ext cx="375942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855620" y="1491016"/>
            <a:ext cx="3808727" cy="4399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5595" y="921248"/>
            <a:ext cx="581175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217205" y="645154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882541" y="1263504"/>
            <a:ext cx="5485619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163556" y="620960"/>
            <a:ext cx="356895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88848" y="2053856"/>
            <a:ext cx="4289160" cy="4174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이어 904(5.7%), 1226(4.0%)로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첫번째와 두번째가 약 0.3%차이가 나고 5번째와도 약2.3%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217205" y="645154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1" y="2474222"/>
            <a:ext cx="8142315" cy="3119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792476" y="2300089"/>
            <a:ext cx="6039853" cy="35813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있는0,1,2와      생성한 waferDim Column을 이용해        불량 웨이퍼를 패턴 별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데이터를  이용해 공정 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92354" y="1132789"/>
            <a:ext cx="51171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75267" y="326499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355435" y="3672102"/>
            <a:ext cx="15658496" cy="3683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kern="0" spc="-133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kern="0" spc="-133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kern="0" spc="-133" dirty="0">
              <a:solidFill>
                <a:srgbClr val="4C4747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075267" y="210422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355435" y="259447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92354" y="1132789"/>
            <a:ext cx="51171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887700" y="869854"/>
            <a:ext cx="9395362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불량률 공정 관련 머신러닝을 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 시킨 모델보다 테스트한 모델의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수가 많음을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04414" y="1513239"/>
            <a:ext cx="3531433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뒤에 안쓰면 이 페이지 필요없음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85998" y="2247521"/>
            <a:ext cx="9151103" cy="3888898"/>
            <a:chOff x="1628997" y="3371281"/>
            <a:chExt cx="13726654" cy="5833347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28997" y="3371281"/>
              <a:ext cx="13726654" cy="5833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88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942737" y="2270672"/>
            <a:ext cx="8237889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통해 어떤 부분을 알고 싶었는지 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분석을 한 이유를  종합해서 어떤 결론이 나왔는가에 포커스 해서 작성하면 된다</a:t>
            </a: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65722" y="3927601"/>
            <a:ext cx="8928752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맵 이미지 머신 러닝 데이터 분석 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 추가예정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318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630862" y="3193657"/>
            <a:ext cx="8928752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내용 추가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889589" y="4198517"/>
            <a:ext cx="5304173" cy="18162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왜 이페이지가 있는지 및 기능이 어떻게 되는지 간략한 설명 및 이미지만 add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704059" y="675778"/>
            <a:ext cx="6535548" cy="4710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사전에 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3164445" y="4347581"/>
            <a:ext cx="104216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 자료조사를 하기  전이나 하는  중,  주제에  대해 이해하면서 접근하는 것이 쉽지 않았고 현실은 쉽지 않구나…라는 것을 간접적?으로나마 느낄 수 있는 좋은 계기가 되었고 포기하지않고   할 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21" name="Object 121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43" name="그룹 104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52" name="Object 152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3" name="그룹 1053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6" y="2268166"/>
            <a:ext cx="576834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1" y="2135570"/>
            <a:ext cx="7703820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7" y="2652396"/>
            <a:ext cx="767334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061091" y="4981716"/>
            <a:ext cx="2140117" cy="2060779"/>
            <a:chOff x="15091636" y="7472574"/>
            <a:chExt cx="3210175" cy="309116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091636" y="9902466"/>
              <a:ext cx="3210175" cy="661276"/>
              <a:chOff x="15091636" y="9902466"/>
              <a:chExt cx="3210175" cy="66127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091636" y="9902466"/>
                <a:ext cx="3210175" cy="661276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724942" y="8413199"/>
              <a:ext cx="2316182" cy="1648456"/>
              <a:chOff x="15724942" y="8413199"/>
              <a:chExt cx="2316182" cy="1648456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724942" y="8413199"/>
                <a:ext cx="2316182" cy="164845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5486228" y="9407148"/>
              <a:ext cx="623362" cy="875285"/>
              <a:chOff x="15486228" y="9407148"/>
              <a:chExt cx="623362" cy="87528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86228" y="9407148"/>
                <a:ext cx="623362" cy="8752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766356" y="8971913"/>
              <a:ext cx="508568" cy="1298816"/>
              <a:chOff x="15766356" y="8971913"/>
              <a:chExt cx="508568" cy="1298816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766356" y="8971913"/>
                <a:ext cx="508568" cy="1298816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7536487" y="9245276"/>
              <a:ext cx="479902" cy="1049574"/>
              <a:chOff x="17536487" y="9245276"/>
              <a:chExt cx="479902" cy="10495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536487" y="9245276"/>
                <a:ext cx="479902" cy="104957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7251969" y="8512427"/>
              <a:ext cx="21256" cy="21230"/>
              <a:chOff x="17251969" y="8512427"/>
              <a:chExt cx="21256" cy="2123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51969" y="8512427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7206030" y="8577343"/>
              <a:ext cx="30209" cy="30172"/>
              <a:chOff x="17206030" y="8577343"/>
              <a:chExt cx="30209" cy="3017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206030" y="857734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7212802" y="8491838"/>
              <a:ext cx="21256" cy="21230"/>
              <a:chOff x="17212802" y="8491838"/>
              <a:chExt cx="21256" cy="21230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7212802" y="8491838"/>
                <a:ext cx="21256" cy="212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7170111" y="8266523"/>
              <a:ext cx="30209" cy="30172"/>
              <a:chOff x="17170111" y="8266523"/>
              <a:chExt cx="30209" cy="3017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70111" y="8266523"/>
                <a:ext cx="30209" cy="3017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020640" y="7472574"/>
              <a:ext cx="1810889" cy="864248"/>
              <a:chOff x="16020640" y="7472574"/>
              <a:chExt cx="1810889" cy="86424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020640" y="7472574"/>
                <a:ext cx="1810889" cy="8642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6439512" y="7691143"/>
              <a:ext cx="9576" cy="9581"/>
              <a:chOff x="16439512" y="7691143"/>
              <a:chExt cx="9576" cy="9581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39512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465847" y="7650293"/>
              <a:ext cx="29902" cy="29916"/>
              <a:chOff x="16465847" y="7650293"/>
              <a:chExt cx="29902" cy="2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465847" y="7650293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6497053" y="7691143"/>
              <a:ext cx="9576" cy="9581"/>
              <a:chOff x="16497053" y="7691143"/>
              <a:chExt cx="9576" cy="9581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6497053" y="7691143"/>
                <a:ext cx="9576" cy="958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249540" y="7769512"/>
              <a:ext cx="1353087" cy="143701"/>
              <a:chOff x="16249540" y="7769512"/>
              <a:chExt cx="1353087" cy="143701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249540" y="7769512"/>
                <a:ext cx="1353087" cy="143701"/>
              </a:xfrm>
              <a:prstGeom prst="rect">
                <a:avLst/>
              </a:prstGeom>
            </p:spPr>
          </p:pic>
        </p:grpSp>
        <p:sp>
          <p:nvSpPr>
            <p:cNvPr id="146" name="Object 146"/>
            <p:cNvSpPr txBox="1"/>
            <p:nvPr/>
          </p:nvSpPr>
          <p:spPr>
            <a:xfrm>
              <a:off x="15801470" y="7688554"/>
              <a:ext cx="2249293" cy="4309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609630" latinLnBrk="0"/>
              <a:r>
                <a:rPr lang="en-US" sz="1267" kern="0" spc="-133" dirty="0">
                  <a:solidFill>
                    <a:srgbClr val="000000"/>
                  </a:solidFill>
                  <a:latin typeface="THEDoodlemiri" pitchFamily="34" charset="0"/>
                  <a:cs typeface="THEDoodlemiri" pitchFamily="34" charset="0"/>
                </a:rPr>
                <a:t>dissplay 화이팅!!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52" name="그룹 1052"/>
            <p:cNvGrpSpPr/>
            <p:nvPr/>
          </p:nvGrpSpPr>
          <p:grpSpPr>
            <a:xfrm>
              <a:off x="16926084" y="7959322"/>
              <a:ext cx="29902" cy="29916"/>
              <a:chOff x="16926084" y="7959322"/>
              <a:chExt cx="29902" cy="2991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6926084" y="7959322"/>
                <a:ext cx="29902" cy="2991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7572726" y="7870933"/>
              <a:ext cx="29902" cy="29916"/>
              <a:chOff x="17572726" y="7870933"/>
              <a:chExt cx="29902" cy="2991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7572726" y="7870933"/>
                <a:ext cx="29902" cy="29916"/>
              </a:xfrm>
              <a:prstGeom prst="rect">
                <a:avLst/>
              </a:prstGeom>
            </p:spPr>
          </p:pic>
        </p:grpSp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927492" y="1023283"/>
            <a:ext cx="4649182" cy="49454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0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Pass/Fail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solidFill>
                  <a:srgbClr val="4C4747"/>
                </a:solidFill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57542" y="1950436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1381</Words>
  <Application>Microsoft Office PowerPoint</Application>
  <PresentationFormat>와이드스크린</PresentationFormat>
  <Paragraphs>470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Cafe24 Ssurround</vt:lpstr>
      <vt:lpstr>THEDoodlemiri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1</cp:revision>
  <dcterms:created xsi:type="dcterms:W3CDTF">2023-05-22T00:49:57Z</dcterms:created>
  <dcterms:modified xsi:type="dcterms:W3CDTF">2023-05-22T00:50:13Z</dcterms:modified>
</cp:coreProperties>
</file>